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Garamond" pitchFamily="18" charset="0"/>
              </a:rPr>
              <a:t>Большеулуйский детский сад №1</a:t>
            </a:r>
            <a:endParaRPr lang="ru-RU" sz="4000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Мы на субботнике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 метла в руки взяли, детский сад наш весь прибрали.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og\Desktop\Фото детского сада\IMG_4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3543296" cy="4572032"/>
          </a:xfrm>
          <a:prstGeom prst="rect">
            <a:avLst/>
          </a:prstGeom>
          <a:noFill/>
        </p:spPr>
      </p:pic>
      <p:pic>
        <p:nvPicPr>
          <p:cNvPr id="2051" name="Picture 3" descr="C:\Users\Log\Desktop\Фото детского сада\IMG_4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работы не боимся, нашим садиком гордимся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og\Desktop\Фото детского сада\IMG_4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Log\Desktop\Фото детского сада\IMG_4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Красоту мы навели и родителей на помощь привлекли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og\Desktop\Фото детского сада\IMG_4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Log\Desktop\Фото детского сада\IMG_4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родители для нас расписали стены в раз.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g\Desktop\Вторая младшая группа\IMG_38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Log\Desktop\Вторая младшая группа\IMG_38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родители какие, нам грибки соорудили и красуются они для дошкольной детворы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og\Desktop\120_PANA\P12005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6147" name="Picture 3" descr="C:\Users\Log\Desktop\120_PANA\P1200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58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Большеулуйский детский сад №1</vt:lpstr>
      <vt:lpstr>Дружно метла в руки взяли, детский сад наш весь прибрали.</vt:lpstr>
      <vt:lpstr>Мы работы не боимся, нашим садиком гордимся</vt:lpstr>
      <vt:lpstr>Красоту мы навели и родителей на помощь привлекли</vt:lpstr>
      <vt:lpstr>И родители для нас расписали стены в раз. </vt:lpstr>
      <vt:lpstr>Вот родители какие, нам грибки соорудили и красуются они для дошкольной детворы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Большеулуйский детский сад №1</dc:title>
  <dc:creator>Log</dc:creator>
  <cp:lastModifiedBy>Log</cp:lastModifiedBy>
  <cp:revision>3</cp:revision>
  <dcterms:created xsi:type="dcterms:W3CDTF">2017-09-11T13:18:58Z</dcterms:created>
  <dcterms:modified xsi:type="dcterms:W3CDTF">2017-09-11T13:45:17Z</dcterms:modified>
</cp:coreProperties>
</file>