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Большеулуйский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детский сад №1»</a:t>
            </a:r>
            <a:endParaRPr lang="ru-RU" dirty="0"/>
          </a:p>
        </p:txBody>
      </p:sp>
      <p:pic>
        <p:nvPicPr>
          <p:cNvPr id="4" name="Picture 2" descr="I:\DCIM\120_PANA\P120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ФГОС развивающая предметно-пространственная среда должна обеспечивать максимальную реализацию образовательного потенциала пространства не только группы дошкольной организации, а также территории, прилегающей к дошкольной организации, приспособленной для реализации Программы (далее - участок).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Создавая развивающую предметно-пространственную среду на прогулочном участке, мы ориентировались на возрастные особенности детей, а так же на требования ФГОС, которые говорят о том, что среда должна быть содержательно-насыщенной, трансформируемой, полифункциональной, вариативной, доступной и безопасной.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ДОУ.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атмосферу эмоционального комфорта;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физического развития;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творческого самовыражения;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проявления познавательной активности детей;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благоприятные условия для восприятия, обращать внимание детей на красоту природы.</a:t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 созданная развивающая предметно-пространственная среда должна обеспечить:          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духовно-нравственное развитие и воспитание детей;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высокое качество дошкольного образования, его доступность, открытость и привлекательность для детей и их родителей;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быть комфортной по отношению к воспитанникам и педагогическим работникам;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соответствовать требованиям ФГОС ДО.</a:t>
            </a:r>
            <a:endParaRPr lang="ru-RU" dirty="0"/>
          </a:p>
        </p:txBody>
      </p:sp>
      <p:pic>
        <p:nvPicPr>
          <p:cNvPr id="1026" name="Picture 2" descr="C:\Documents and Settings\Светлана\Рабочий стол\обои позитив\P1200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из дерева сделали грузовой автомобиль, не только мальчики, но и девочки , любят совершать поездки на этом авто.</a:t>
            </a:r>
          </a:p>
          <a:p>
            <a:endParaRPr lang="ru-RU" dirty="0"/>
          </a:p>
        </p:txBody>
      </p:sp>
      <p:pic>
        <p:nvPicPr>
          <p:cNvPr id="2050" name="Picture 2" descr="C:\Documents and Settings\Светлана\Рабочий стол\обои позитив\P1200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на площадке  для детей имеются качели, столик и стульчики из пеньков, грузовик из бревен и старых шин, не далеко красуется  Жираф (кольцеброс) , он принимает на себя удары мячей и колец.</a:t>
            </a:r>
            <a:endParaRPr lang="ru-RU" dirty="0"/>
          </a:p>
        </p:txBody>
      </p:sp>
      <p:pic>
        <p:nvPicPr>
          <p:cNvPr id="3074" name="Picture 2" descr="C:\Documents and Settings\Светлана\Рабочий стол\обои позитив\P1200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Беседку оформили в летнем стиле –  яркие рисунки , сказочные герои, помогают ребятам организовать игру, а в самой беседке стоит большой стол, скамейки и стульчики, шкафчик для выносного материала. Здесь ребята могут брать пластилин краски, карандаши и, спрятавшись от солнышка, заниматься творчеством.</a:t>
            </a:r>
            <a:endParaRPr lang="ru-RU" dirty="0"/>
          </a:p>
        </p:txBody>
      </p:sp>
      <p:pic>
        <p:nvPicPr>
          <p:cNvPr id="4099" name="Picture 3" descr="I:\DCIM\120_PANA\P120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исследовательскую деятельность детей на участке можно также проводить с помощью наблюдения за цветущими растениями цветника, за насекомыми, деревьями, птицами и т. д. –</a:t>
            </a:r>
            <a:endParaRPr lang="ru-RU" dirty="0"/>
          </a:p>
        </p:txBody>
      </p:sp>
      <p:pic>
        <p:nvPicPr>
          <p:cNvPr id="5122" name="Picture 2" descr="C:\Documents and Settings\Светлана\Рабочий стол\обои позитив\klumba-dlya-tsvetov-svoimi-rukami-iz-kamney_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обеспечения безопасности среды ежедневно контролируем все её объекты на предмет исправности, целостности и надежности.</a:t>
            </a:r>
            <a:endParaRPr lang="ru-RU"/>
          </a:p>
        </p:txBody>
      </p:sp>
      <p:pic>
        <p:nvPicPr>
          <p:cNvPr id="6146" name="Picture 2" descr="C:\Documents and Settings\Светлана\Рабочий стол\обои позитив\c0ce14cae57d9969ecbac0e19ef78f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51040"/>
            <a:ext cx="4038600" cy="302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228</Words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МБДОУ «Большеулуйский детский сад №1»</vt:lpstr>
      <vt:lpstr>Мы меняемся</vt:lpstr>
      <vt:lpstr>Мы меняемся</vt:lpstr>
      <vt:lpstr>Мы меняемся</vt:lpstr>
      <vt:lpstr>Мы меняемся</vt:lpstr>
      <vt:lpstr>Мы меняемся</vt:lpstr>
      <vt:lpstr>Мы меняемся</vt:lpstr>
      <vt:lpstr>Мы меняемся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«Большеулуйский детский сад №1»</dc:title>
  <cp:lastModifiedBy>Светлана</cp:lastModifiedBy>
  <cp:revision>4</cp:revision>
  <dcterms:modified xsi:type="dcterms:W3CDTF">2017-10-16T01:21:57Z</dcterms:modified>
</cp:coreProperties>
</file>