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49" y="5013176"/>
            <a:ext cx="6346039" cy="12961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ратковременного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пребывания «Семь гномов» МБДОУ «Большеулуйский детский сад №1»</a:t>
            </a:r>
            <a:endParaRPr lang="es-E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Вместе с солнцем просыпаюсь,</a:t>
            </a:r>
            <a:br>
              <a:rPr lang="ru-RU" i="1" dirty="0" smtClean="0"/>
            </a:br>
            <a:r>
              <a:rPr lang="ru-RU" i="1" dirty="0" smtClean="0"/>
              <a:t>Я приходу утра рад.</a:t>
            </a:r>
            <a:br>
              <a:rPr lang="ru-RU" i="1" dirty="0" smtClean="0"/>
            </a:br>
            <a:r>
              <a:rPr lang="ru-RU" i="1" dirty="0" smtClean="0"/>
              <a:t>Быстро-быстро собираюсь</a:t>
            </a:r>
            <a:br>
              <a:rPr lang="ru-RU" i="1" dirty="0" smtClean="0"/>
            </a:br>
            <a:r>
              <a:rPr lang="ru-RU" i="1" dirty="0" smtClean="0"/>
              <a:t>Я в любимый детский сад!</a:t>
            </a:r>
          </a:p>
          <a:p>
            <a:r>
              <a:rPr lang="ru-RU" i="1" dirty="0" smtClean="0"/>
              <a:t>Там и книжки, и игрушки,</a:t>
            </a:r>
            <a:br>
              <a:rPr lang="ru-RU" i="1" dirty="0" smtClean="0"/>
            </a:br>
            <a:r>
              <a:rPr lang="ru-RU" i="1" dirty="0" smtClean="0"/>
              <a:t>Там любимые друзья,</a:t>
            </a:r>
            <a:br>
              <a:rPr lang="ru-RU" i="1" dirty="0" smtClean="0"/>
            </a:br>
            <a:r>
              <a:rPr lang="ru-RU" i="1" dirty="0" smtClean="0"/>
              <a:t>Мои верные подружки,</a:t>
            </a:r>
            <a:br>
              <a:rPr lang="ru-RU" i="1" dirty="0" smtClean="0"/>
            </a:br>
            <a:r>
              <a:rPr lang="ru-RU" i="1" dirty="0" smtClean="0"/>
              <a:t>Мне без них никак нельзя!</a:t>
            </a:r>
          </a:p>
          <a:p>
            <a:r>
              <a:rPr lang="ru-RU" i="1" dirty="0" smtClean="0"/>
              <a:t>Воспитатель милый самый,</a:t>
            </a:r>
            <a:br>
              <a:rPr lang="ru-RU" i="1" dirty="0" smtClean="0"/>
            </a:br>
            <a:r>
              <a:rPr lang="ru-RU" i="1" dirty="0" smtClean="0"/>
              <a:t>Помогает нам и учит.</a:t>
            </a:r>
            <a:br>
              <a:rPr lang="ru-RU" i="1" dirty="0" smtClean="0"/>
            </a:br>
            <a:r>
              <a:rPr lang="ru-RU" i="1" dirty="0" smtClean="0"/>
              <a:t>Мне она почти как мама.</a:t>
            </a:r>
            <a:br>
              <a:rPr lang="ru-RU" i="1" dirty="0" smtClean="0"/>
            </a:br>
            <a:r>
              <a:rPr lang="ru-RU" i="1" dirty="0" smtClean="0"/>
              <a:t>И детсад наш самый лучший!</a:t>
            </a:r>
            <a:endParaRPr lang="ru-RU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42918"/>
            <a:ext cx="7992888" cy="164307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Спасибо за внимание!!!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8194" name="Picture 2" descr="I:\ajnj21\SAM_07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3"/>
            <a:ext cx="5500726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7711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Предметно – развивающая среда ГКП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8610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539552" y="2132856"/>
            <a:ext cx="2520280" cy="223224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rgbClr val="FF0000"/>
                </a:solidFill>
              </a:rPr>
              <a:t>Развивающая среда </a:t>
            </a:r>
            <a:r>
              <a:rPr lang="ru-RU" dirty="0" smtClean="0">
                <a:solidFill>
                  <a:srgbClr val="FF0000"/>
                </a:solidFill>
              </a:rPr>
              <a:t>ГКП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Line 15"/>
          <p:cNvSpPr>
            <a:spLocks noGrp="1" noChangeShapeType="1"/>
          </p:cNvSpPr>
          <p:nvPr>
            <p:ph type="body" idx="1"/>
          </p:nvPr>
        </p:nvSpPr>
        <p:spPr bwMode="auto">
          <a:xfrm flipV="1">
            <a:off x="2771800" y="1695584"/>
            <a:ext cx="2736304" cy="753806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082840" y="3157769"/>
            <a:ext cx="2508051" cy="7200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915816" y="3789040"/>
            <a:ext cx="3456383" cy="576064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96439" y="1225254"/>
            <a:ext cx="244827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rgbClr val="0000FF"/>
                </a:solidFill>
              </a:rPr>
              <a:t>Зонирование группового помещения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90891" y="2559952"/>
            <a:ext cx="2451913" cy="13396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dirty="0">
                <a:solidFill>
                  <a:schemeClr val="accent2"/>
                </a:solidFill>
              </a:rPr>
              <a:t>Динамичность (гибкость) предметной среды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72198" y="3910994"/>
            <a:ext cx="2520281" cy="13902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1400" b="1" dirty="0">
                <a:solidFill>
                  <a:schemeClr val="accent2"/>
                </a:solidFill>
              </a:rPr>
              <a:t>Условия, обеспечивающие эмоциональное благополучие ребенка и взрослого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220330" y="908720"/>
            <a:ext cx="3991629" cy="230425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325128" y="4293096"/>
            <a:ext cx="2818872" cy="199067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3"/>
            <a:ext cx="3600400" cy="198996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Предметная среда,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 в которой дети проводят  </a:t>
            </a:r>
            <a:r>
              <a:rPr lang="ru-RU" sz="1600" b="1" dirty="0" smtClean="0">
                <a:solidFill>
                  <a:schemeClr val="accent4"/>
                </a:solidFill>
                <a:latin typeface="Comic Sans MS" pitchFamily="66" charset="0"/>
              </a:rPr>
              <a:t>время, 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создана в нашем саду так, чтобы организация </a:t>
            </a:r>
            <a:r>
              <a:rPr lang="ru-RU" sz="1600" b="1" dirty="0" err="1">
                <a:solidFill>
                  <a:schemeClr val="accent4"/>
                </a:solidFill>
                <a:latin typeface="Comic Sans MS" pitchFamily="66" charset="0"/>
              </a:rPr>
              <a:t>воспитательно</a:t>
            </a:r>
            <a:r>
              <a:rPr lang="ru-RU" sz="1600" b="1" dirty="0">
                <a:solidFill>
                  <a:schemeClr val="accent4"/>
                </a:solidFill>
                <a:latin typeface="Comic Sans MS" pitchFamily="66" charset="0"/>
              </a:rPr>
              <a:t> - образовательного процесса проходила наиболее эффективно.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4437112"/>
            <a:ext cx="23042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chemeClr val="tx2"/>
                </a:solidFill>
                <a:latin typeface="Comic Sans MS" pitchFamily="66" charset="0"/>
              </a:rPr>
              <a:t>Она обеспечивает разнообразие детской деятельности, уют и комфорт для детей, сотрудников и родителей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1028" name="Picture 4" descr="I:\ajnj21\IMG_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001201" cy="1999550"/>
          </a:xfrm>
          <a:prstGeom prst="rect">
            <a:avLst/>
          </a:prstGeom>
          <a:noFill/>
        </p:spPr>
      </p:pic>
      <p:pic>
        <p:nvPicPr>
          <p:cNvPr id="1029" name="Picture 5" descr="I:\ajnj21\IMG_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2786082" cy="1856228"/>
          </a:xfrm>
          <a:prstGeom prst="rect">
            <a:avLst/>
          </a:prstGeom>
          <a:noFill/>
        </p:spPr>
      </p:pic>
      <p:pic>
        <p:nvPicPr>
          <p:cNvPr id="1030" name="Picture 6" descr="I:\ajnj21\P1090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2714644" cy="203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7103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Оборудованы игровые зоны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I:\ajnj21\SAM_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286148" cy="2214577"/>
          </a:xfrm>
          <a:prstGeom prst="rect">
            <a:avLst/>
          </a:prstGeom>
          <a:noFill/>
        </p:spPr>
      </p:pic>
      <p:pic>
        <p:nvPicPr>
          <p:cNvPr id="2051" name="Picture 3" descr="I:\ajnj21\SAM_0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1"/>
            <a:ext cx="3357587" cy="2214577"/>
          </a:xfrm>
          <a:prstGeom prst="rect">
            <a:avLst/>
          </a:prstGeom>
          <a:noFill/>
        </p:spPr>
      </p:pic>
      <p:pic>
        <p:nvPicPr>
          <p:cNvPr id="2052" name="Picture 4" descr="I:\ajnj21\SAM_0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39" y="3246628"/>
            <a:ext cx="3071835" cy="218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5558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Зоны сюжетно ролевых игр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386104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I:\ajnj21\SAM_0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071966" cy="3286147"/>
          </a:xfrm>
          <a:prstGeom prst="rect">
            <a:avLst/>
          </a:prstGeom>
          <a:noFill/>
        </p:spPr>
      </p:pic>
      <p:pic>
        <p:nvPicPr>
          <p:cNvPr id="3075" name="Picture 3" descr="I:\ajnj21\SAM_0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750956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397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Зоны сюжетно ролевых игр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4098" name="Picture 2" descr="I:\ajnj21\SAM_0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43404" cy="3429023"/>
          </a:xfrm>
          <a:prstGeom prst="rect">
            <a:avLst/>
          </a:prstGeom>
          <a:noFill/>
        </p:spPr>
      </p:pic>
      <p:pic>
        <p:nvPicPr>
          <p:cNvPr id="4099" name="Picture 3" descr="I:\ajnj21\SAM_0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95752" cy="344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2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38736" cy="269289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Уголок природы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I:\ajnj21\SAM_0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905279" cy="2928959"/>
          </a:xfrm>
          <a:prstGeom prst="rect">
            <a:avLst/>
          </a:prstGeom>
          <a:noFill/>
        </p:spPr>
      </p:pic>
      <p:pic>
        <p:nvPicPr>
          <p:cNvPr id="5123" name="Picture 3" descr="I:\ajnj21\SAM_0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378252" cy="2975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52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Дружба наша с библиотекой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58138" cy="311468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146" name="Picture 2" descr="I:\ajnj21\SAM_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86280" cy="3214710"/>
          </a:xfrm>
          <a:prstGeom prst="rect">
            <a:avLst/>
          </a:prstGeom>
          <a:noFill/>
        </p:spPr>
      </p:pic>
      <p:pic>
        <p:nvPicPr>
          <p:cNvPr id="6147" name="Picture 3" descr="I:\ajnj21\SAM_0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095752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98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Дружба наша с социальными партнерами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58138" cy="3114683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170" name="Picture 2" descr="I:\ajnj21\P1090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64000" cy="3048000"/>
          </a:xfrm>
          <a:prstGeom prst="rect">
            <a:avLst/>
          </a:prstGeom>
          <a:noFill/>
        </p:spPr>
      </p:pic>
      <p:pic>
        <p:nvPicPr>
          <p:cNvPr id="7172" name="Picture 4" descr="I:\ajnj21\IMG_0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086647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298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134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Группа кратковременного пребывания «Семь гномов» МБДОУ «Большеулуйский детский сад №1»</vt:lpstr>
      <vt:lpstr>Предметно – развивающая среда ГКП</vt:lpstr>
      <vt:lpstr>Слайд 3</vt:lpstr>
      <vt:lpstr>Оборудованы игровые зоны</vt:lpstr>
      <vt:lpstr>Зоны сюжетно ролевых игр</vt:lpstr>
      <vt:lpstr>Зоны сюжетно ролевых игр</vt:lpstr>
      <vt:lpstr>Уголок природы </vt:lpstr>
      <vt:lpstr>Дружба наша с библиотекой </vt:lpstr>
      <vt:lpstr>Дружба наша с социальными партнерами </vt:lpstr>
      <vt:lpstr>Спасибо за внимание!!!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Светлана</cp:lastModifiedBy>
  <cp:revision>741</cp:revision>
  <dcterms:created xsi:type="dcterms:W3CDTF">2010-05-23T14:28:12Z</dcterms:created>
  <dcterms:modified xsi:type="dcterms:W3CDTF">2017-12-06T12:22:10Z</dcterms:modified>
</cp:coreProperties>
</file>