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66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«Большеулуйский детский сад №1»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Светлана\Рабочий стол\min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752600"/>
            <a:ext cx="2224337" cy="16573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Кымысова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Наталья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Игоревна  воплотила данный проект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жизнь нашего детского сада.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данного проекта состоит в том, что большое количество пернатых погибает в зимнее холодное время года. Некоторые из них остаются у нас зимовать. Птицы сильно страдают зимой от холода и голода. Ледяной ветер гуляет, носится между домами и деревьями, забирается и под тугие перышки.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4098" name="Picture 2" descr="C:\Documents and Settings\Светлана\Рабочий стол\конкурс\20171215_1436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nimated-images.su/_ph/20/2/7655095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158701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усидеть маленьким птичкам ни на земле, ни на ветке: все покрыто снегом, стынут лапки. Надо прыгать, летать, чтобы как-нибудь согреться. Ох, как трудно им приходится! Ищут они, где бы укрыться от холода, от страшного зимнего ветра.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 человек может помочь им пережить стужу, тем самым сохранить их численность. К тому же покормить птиц – несложный и приятный способ проявить человечность и стать добрее.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Вот почему так важна зимняя подкормка птиц! Она помогает сохранить как обычные, так и редкие виды птиц, ведь многие из них остаются на зимовку в нашем регионе. Следовательно, нужно решить 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с подкормкой и сделать доброй традицией развешивание кормушек в садах, возле домов в нашем селе.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оказание помощи птицам в зимний период для сохранения количества особей и видового разнообразия птиц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Большеулуйского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Ознакомиться с биологическими основами зимней подкормки птиц, правилами изготовления и размещения кормушек, составом кормов.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и разместить кормушки на приусадебном участке детского сада.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конца зимы ухаживать за кормушками и добавлять в них корм.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1026" name="Picture 2" descr="C:\Documents and Settings\Светлана\Рабочий стол\конкурс\20171215_1023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247494" cy="4648200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Рабочий стол\конкурс\20171211_11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581399" cy="460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и дети, а так же педагоги изготовили и оформили целый город для  братьев наших меньших. Очень большое количество (более 38 штук) кормушек было изготовлено своими руками, они расположились на территории детского сада. Воспитанники возрастных групп с удовольствием наблюдают за птицами, подкармливают их принося из дома разные вкусности.</a:t>
            </a:r>
          </a:p>
          <a:p>
            <a:endParaRPr lang="ru-RU" dirty="0"/>
          </a:p>
        </p:txBody>
      </p:sp>
      <p:pic>
        <p:nvPicPr>
          <p:cNvPr id="9219" name="Picture 3" descr="C:\Documents and Settings\Светлана\Рабочий стол\mini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9" y="5029200"/>
            <a:ext cx="2209801" cy="164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2050" name="Picture 2" descr="C:\Documents and Settings\Светлана\Рабочий стол\конкурс\20171211_112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3809999" cy="4525963"/>
          </a:xfrm>
          <a:prstGeom prst="rect">
            <a:avLst/>
          </a:prstGeom>
          <a:noFill/>
        </p:spPr>
      </p:pic>
      <p:pic>
        <p:nvPicPr>
          <p:cNvPr id="2051" name="Picture 3" descr="C:\Documents and Settings\Светлана\Рабочий стол\конкурс\20171215_102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862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5122" name="Picture 2" descr="C:\Documents and Settings\Светлана\Рабочий стол\20171215_143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3581399" cy="4525963"/>
          </a:xfrm>
          <a:prstGeom prst="rect">
            <a:avLst/>
          </a:prstGeom>
          <a:noFill/>
        </p:spPr>
      </p:pic>
      <p:pic>
        <p:nvPicPr>
          <p:cNvPr id="5123" name="Picture 3" descr="C:\Documents and Settings\Светлана\Рабочий стол\20171215_143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733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6146" name="Picture 2" descr="C:\Documents and Settings\Светлана\Рабочий стол\20171215_102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038600" cy="4114799"/>
          </a:xfrm>
          <a:prstGeom prst="rect">
            <a:avLst/>
          </a:prstGeom>
          <a:noFill/>
        </p:spPr>
      </p:pic>
      <p:pic>
        <p:nvPicPr>
          <p:cNvPr id="6147" name="Picture 3" descr="C:\Documents and Settings\Светлана\Рабочий стол\20171215_102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038600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 «Птичий дворик»</a:t>
            </a:r>
            <a:endParaRPr lang="ru-RU" dirty="0"/>
          </a:p>
        </p:txBody>
      </p:sp>
      <p:pic>
        <p:nvPicPr>
          <p:cNvPr id="7170" name="Picture 2" descr="C:\Documents and Settings\Светлана\Рабочий стол\20171215_1023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210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МБДОУ «Большеулуйский детский сад №1»</vt:lpstr>
      <vt:lpstr>Проект «Птичий дворик»  </vt:lpstr>
      <vt:lpstr>Проект «Птичий дворик»  </vt:lpstr>
      <vt:lpstr>Проект «Птичий дворик»</vt:lpstr>
      <vt:lpstr>Проект «Птичий дворик»</vt:lpstr>
      <vt:lpstr>Проект «Птичий дворик»</vt:lpstr>
      <vt:lpstr>Проект «Птичий дворик»</vt:lpstr>
      <vt:lpstr>Проект «Птичий дворик»</vt:lpstr>
      <vt:lpstr>Проект «Птичий дворик»</vt:lpstr>
      <vt:lpstr>Проект «Птичий дворик»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«Большеулуйский детский сад №1»</dc:title>
  <cp:lastModifiedBy>Светлана</cp:lastModifiedBy>
  <cp:revision>5</cp:revision>
  <dcterms:modified xsi:type="dcterms:W3CDTF">2018-01-25T08:32:09Z</dcterms:modified>
</cp:coreProperties>
</file>