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Большеулуйский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детский сад №1»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I:\DCIM\120_PANA\P1200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ФГОС развивающая предметно-пространственная среда должна обеспечивать максимальную реализацию образовательного потенциала пространства не только группы дошкольной организации, а также территории, прилегающей к дошкольной организации, приспособленной для реализации Программы (далее - участок).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Создавая развивающую предметно-пространственную среду на прогулочном участке, мы ориентировались на возрастные особенности детей, а так же на требования ФГОС, которые говорят о том, что среда должна быть содержательно-насыщенной, трансформируемой, полифункциональной, вариативной, доступной и безопасной.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полноценного развития дошкольников по всем образовательным областям ФГОС в соответствии с конкретными особенностями и требованиями образовательной Программы ДОУ.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атмосферу эмоционального комфорта;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физического развития;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творческого самовыражения;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проявления познавательной активности детей;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создавать благоприятные условия для восприятия, обращать внимание детей на красоту природы.</a:t>
            </a:r>
            <a:endParaRPr lang="ru-RU" dirty="0"/>
          </a:p>
        </p:txBody>
      </p:sp>
      <p:pic>
        <p:nvPicPr>
          <p:cNvPr id="4" name="Picture 2" descr="C:\Documents and Settings\Светлана\Рабочий стол\обои позитив\5c5f29627a3122bdd6c7405cfb532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41500" cy="127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 созданная развивающая предметно-пространственная среда должна обеспечить:          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духовно-нравственное развитие и воспитание детей;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высокое качество дошкольного образования, его доступность, открытость и привлекательность для детей и их родителей;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быть комфортной по отношению к воспитанникам и педагогическим работникам;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соответствовать требованиям ФГОС ДО.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Участок – обязательный элемент дошкольного учреждения, он должен быть функциональным и летом, и зимой.</a:t>
            </a:r>
          </a:p>
          <a:p>
            <a:endParaRPr lang="ru-RU" dirty="0"/>
          </a:p>
        </p:txBody>
      </p:sp>
      <p:pic>
        <p:nvPicPr>
          <p:cNvPr id="1026" name="Picture 2" descr="C:\Documents and Settings\Светлана\Рабочий стол\обои позитив\5c5f29627a3122bdd6c7405cfb532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41500" cy="1271587"/>
          </a:xfrm>
          <a:prstGeom prst="rect">
            <a:avLst/>
          </a:prstGeom>
          <a:noFill/>
        </p:spPr>
      </p:pic>
      <p:pic>
        <p:nvPicPr>
          <p:cNvPr id="2050" name="Picture 2" descr="C:\Documents and Settings\Светлана\Рабочий стол\обои позитив\0157ed93d6a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14488"/>
            <a:ext cx="4038600" cy="3663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система признаёт за экологическим воспитанием право одного из приоритетных направлений психолого-педагогической деятельности учителя и воспитателя, если речь идёт о дошкольном детском развитии. Столь раннее формирование экологической направленности в росте личности объясняется тем, что до 7 лет у ребёнка создаётся фундамент для закладывания осознанного отношения к окружающей природе; идёт накопление ярких эмоций; непосредственное восприятие информации позволяет запомнить её прочно и легко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Воспитательная беседа о функциях продолжения  и размножения цветов в природе.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EE7BC83-46D8-4A1A-88EC-360BF23DD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2050" name="Picture 2" descr="C:\Documents and Settings\Светлана\Рабочий стол\обои позитив\5c5f29627a3122bdd6c7405cfb53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1500" cy="127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Мир, окружающий ребёнка, - это, прежде всего Мир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природы с безграничным богатством явлений,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неисчерпаемой красотой. 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Здесь, в природе, вечный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 детского разума.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 Сухомлинский.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731EACD-0A23-4751-9990-5AE6C773A6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3074" name="Picture 2" descr="C:\Documents and Settings\Светлана\Рабочий стол\обои позитив\5c5f29627a3122bdd6c7405cfb53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1500" cy="127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Ведущей деятельностью у детей дошкольного возраста является – игра, поэтому играя, ребенок учиться взаимодействовать с природой, учиться общаться с птицами, животными, растениями, учиться взаимодействовать с предметами неживой природы.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DA1095F-1101-48A6-92D2-C05CFCFA50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4098" name="Picture 2" descr="C:\Documents and Settings\Светлана\Рабочий стол\обои позитив\5c5f29627a3122bdd6c7405cfb53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1500" cy="127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детского сада главная, фигура педагогического процесса, в том числе и экологического воспитания. Являясь носителем экологической культуры, владея методикой экологического воспитания, он организует деятельность детей так, чтобы она была содержательной, эмоционально насыщенной, способствовала формированию практических навыков и необходимых представлений о природе и постепенно «переходила» в самостоятельное поведение детей. Ведущей в этом процессе должна стать совместная деятельность взрослого и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ребенка.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Пpoцeссы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вoспитaнияи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обучения  не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сaми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пo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сeбe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непoсpедствeннo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paзвивaют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peбeнкa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лишь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тoгдa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кoгдa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oни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имeют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деятeльнoстныe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формы и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oблaдaют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сooтвeтствyющим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сoдepжaниeм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Беседа с детьми о «Значении  мусора в природе»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4928F85-1854-4782-A285-1C5B0DC5FF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92276"/>
            <a:ext cx="4038600" cy="4251324"/>
          </a:xfrm>
        </p:spPr>
      </p:pic>
      <p:pic>
        <p:nvPicPr>
          <p:cNvPr id="5122" name="Picture 2" descr="C:\Documents and Settings\Светлана\Рабочий стол\обои позитив\5c5f29627a3122bdd6c7405cfb53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1500" cy="127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на площадке  для детей имеются качели, столик и стульчики из пеньков, паровоз из бревен. Имеется большая площадка для подвижных игр.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Беседку оформили в летнем стиле –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яркие цвета,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 беседке стоит большой стол, скамейки и стульчики. Здесь ребята могут брать пластилин краски, карандаши и, спрятавшись от солнышка, заниматься творчеством. Также имеются мелки, которыми можно рисовать на асфальте.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3137B2C-F469-48B8-AEBF-7F74CD728F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92276"/>
            <a:ext cx="4038600" cy="4433887"/>
          </a:xfrm>
        </p:spPr>
      </p:pic>
      <p:pic>
        <p:nvPicPr>
          <p:cNvPr id="6146" name="Picture 2" descr="C:\Documents and Settings\Светлана\Рабочий стол\обои позитив\5c5f29627a3122bdd6c7405cfb53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1500" cy="127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меняемся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дерева сделали грузовой автомобиль, не только мальчики, но и девочки , любят совершать поездки на этом авто.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из старых шин соорудили лабиринт.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7376BC3-ED16-4348-AAF9-DFC958F4BA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92276"/>
            <a:ext cx="4038600" cy="4433887"/>
          </a:xfrm>
        </p:spPr>
      </p:pic>
      <p:pic>
        <p:nvPicPr>
          <p:cNvPr id="7170" name="Picture 2" descr="C:\Documents and Settings\Светлана\Рабочий стол\обои позитив\5c5f29627a3122bdd6c7405cfb53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1500" cy="127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8305027</TotalTime>
  <Words>321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МБДОУ «Большеулуйский детский сад №1»</vt:lpstr>
      <vt:lpstr>Мы меняемся</vt:lpstr>
      <vt:lpstr>Мы меняемся</vt:lpstr>
      <vt:lpstr>Подготовительная группа</vt:lpstr>
      <vt:lpstr>Мы меняемся</vt:lpstr>
      <vt:lpstr>Мы меняемся</vt:lpstr>
      <vt:lpstr>Мы меняемся</vt:lpstr>
      <vt:lpstr>Мы меняемся</vt:lpstr>
      <vt:lpstr>Мы меняемся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«Большеулуйский детский сад №1»</dc:title>
  <cp:lastModifiedBy>Светлана</cp:lastModifiedBy>
  <cp:revision>8</cp:revision>
  <dcterms:modified xsi:type="dcterms:W3CDTF">2017-10-16T00:26:35Z</dcterms:modified>
</cp:coreProperties>
</file>