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Светлана\Рабочий стол\обои позитив\AdobeStock_61200926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22031" cy="48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Тема: «Сетевое  взаимодействие ДОУ с учреждениями социума, как залог успешной реализации ФГОС ДО»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Documents and Settings\Светлана\Рабочий стол\обои позитив\AdobeStock_6120092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315200"/>
            <a:ext cx="1488186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\Рабочий стол\обои позитив\Accord-©-Sergej-Khakimullin-Shutter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2261800" cy="1697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государственными структурами и органами местного </a:t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Большеулуйского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оказывает содействие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 Участие в районных и областных   мероприятиях;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Участие в муниципальных конкурсах, семинарах, конференциях, форумах;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Участие в работе экспертной комиссии  конкурсов районного МО педагогов ДОУ;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Участие в работе  районного методического  объединения педагогов ДОУ;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Обобщение и тиражирование опыта работы педагогов;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Предоставление информации;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Участие в культурно-массовых, спортивных мероприятиях;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Выполнение муниципального задания по воспитанию, образованию, оздоровлению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ветлана\Рабочий стол\обои позитив\medical-clipart-cliparti1_medical-clip-ar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2743200" cy="205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медицинским учреждением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Детское  отделение  районной больницы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Цель блока: Создание единого образовательно-оздоровительного пространства ДОУ с  медицинскими  учреждениями.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Объединить усилия сотрудников, родителей и медицинского учреждения для  эффективной организации профилактики и оздоровительной работы.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 Повысить функциональные и адаптационные возможности организма детей за счет  внедрения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технологий.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3. Способствовать осознанному пониманию и отношению к своему здоровью всех  участников образовательного процесса.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Основные направления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Оздоровительное;  </a:t>
            </a:r>
          </a:p>
          <a:p>
            <a:pPr>
              <a:buNone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санитарно-просветительское;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Физическое;  </a:t>
            </a:r>
          </a:p>
          <a:p>
            <a:pPr>
              <a:buNone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благополучие.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Светлана\Рабочий стол\обои позитив\2809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440" y="4572000"/>
            <a:ext cx="3327560" cy="2135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образовательными организациями.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Цель блока: (в соответствии с ФГОС ДО).  Обеспечение, преемственности целей, задач и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содержания образования, реализуемых в рамках образовательных программ различных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уровней ( преемственность основных образовательных программ дошкольного и начального общего образования) 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Задачи блока: 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1. Установление партнерских взаимоотношений детского сада и школы. 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Создание преемственности образовательных систем, способствующих позитивному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отношению дошкольников к своей будущей социальной роли – ученик. 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3. Повышение уровня профессиональной компетентности педагогов и педагогической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культуры родителей  посредством педагогического взаимодействия. 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Основные направления: 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информационное; 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методическое; 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практическое.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лана\Рабочий стол\обои позитив\iskus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953000"/>
            <a:ext cx="21336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учреждением  дополнительного образования.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ремесел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блока:  Объединить усилия ДОУ с учреждениями дополнительного образования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самореализации участников образовательного процесса.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Способствовать созданию образовательной системы ДОУ с учреждениями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для развития творческого потенциала и познавательной активности участников образовательного процесса.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Создание условий для развития художественно-эстетических способностей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ДПИ,  самореализации  их личности, формирование познавательных интересов и способностей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Совершенствование форм взаимодействия с учреждениями дополнительно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расширения социально – образовательной системы ДОУ.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ветлана\Рабочий стол\обои позитив\depositphotos_7565037-stock-illustration-theater-stage-m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учреждениями культуры.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Районный дом культуры , Детская районная библиотека , Музейная комната  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 блока: Формирование целостной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системы взаимодействия ДОУ с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учреждениями культуры 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Задачи блока: 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Расширять творческое взаимодействие ДОУ с учреждениями культуры для создания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единой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педагогической системы.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Осуществлять интегрированный подход к эстетическому воспитанию и формированию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художественно-творческих способностей в системе «ребенок-педагог-родитель».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Способствовать развитию духовно-нравственной культуры участников образовательного процесса.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Способствовать созданию благоприятных условий для развития способностей и творческого потенциала каждого ребёнка, как субъекта отношений с самим собой, другими детьми, взрослыми и миром.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Основные направления: 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эстетическое; 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духовно-нравственное; 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художественно-творческое; 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культурно-просветительское.  </a:t>
            </a:r>
          </a:p>
          <a:p>
            <a:endParaRPr lang="ru-RU" dirty="0"/>
          </a:p>
        </p:txBody>
      </p:sp>
      <p:pic>
        <p:nvPicPr>
          <p:cNvPr id="6147" name="Picture 3" descr="C:\Documents and Settings\Светлана\Рабочий стол\обои позитив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7244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ветлана\Рабочий стол\обои позитив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844800" cy="213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общественного и семейного воспитания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Законом "Об образовании" родители являются первыми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педагогами. Они обязаны заложить основы физического, нравственного и интеллектуального развития личности ребёнка в раннем и дошкольном  возрасте,  одной из основных задач, стоящих перед детским садом, является "взаимодействие с семьёй для обеспечения полноценного развития ребёнка".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 формирование психолого-педагогических знаний родителей;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приобщение родителей к участию  в жизни ДОУ; </a:t>
            </a:r>
          </a:p>
          <a:p>
            <a:pPr marL="514350" indent="-514350">
              <a:buAutoNum type="arabicParenR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помощи семьям воспитанников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развитии, воспитании и обучении детей;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изучение и пропаганда лучшего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семейного опыта.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ветлана\Рабочий стол\обои позитив\hello_html_66a68a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2234" y="4476749"/>
            <a:ext cx="3361766" cy="2381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учреждением  дополнительного образования  (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  блока: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Повышение активности педагогического коллектива, родителей и детей в обеспечении безопасности дорожного движения, активизация работы по пропаганде правил дорожного движения и безопасного образа жизни. Формирование у детей ,как участников дорожного движения, устойчивых навыков безопасного поведения на улицах и на дорогах.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Совместные мероприятия по ПДД;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выступления сотрудников на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родительских собраниях;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Районная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газета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Публикация заметок и статей  о проведённых мероприятиях, интересных событиях в жизни детского сада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Трансляция педагогического опыта.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Светлана\Рабочий стол\обои позитив\help_refe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343400"/>
            <a:ext cx="216376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момента вступления  Федерального Закона «Об образовании в Российской Федерации»  дошкольное образование стало первой ступенью общего образования.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Главный принцип ФГОС ДО  -  сохранение уникальности и самоценности дошкольного детства,  приобщение к ценностям культуры, социализация ребенка в обществе.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этом сложном процессе становления личности многое зависит от того, как ребенок адаптируется в обществе, сможет  ли он самореализоваться. Поэтому уже в дошкольном возрасте у детей необходимо сформировать представление о многообразии человеческих отношений, рассказать им о нормах и правилах жизни в обществе, вооружить моделями поведения, которые помогут им адекватно реагировать на происходящее в конкретных жизненных ситуациях. 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Таким образом, можно сделать вывод, что только слаженная работа педагогического коллектива, личная заинтересованность каждого педагога в отдельности, определение и реализация эффективных форм взаимодействия, даёт положительные результаты в организации работы с социальными партнёрами, которые помогают образовательному учреждению в социальном развитии детей дошкольного возраста.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условиях внедрения ФГОС ДО  дошкольное учреждение призвано управлять процессом социализации,  привлекая  к процессу воспитания все дополнительные образовательные ресурсы, перейти на новый уровень взаимодействия с социумом. Поэтому в целях создания системы взаимовыгодного сотрудничества, педагогами нашего дошкольного учреждения  разработан  долгосрочный  проект  по организации социального партнёрства ДОУ с организациями и учреждениями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Большеулуйского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района в условиях внедрения ФГОС ДО. 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системы сотрудничества ДОУ с  социальными партнёрами  для обеспечения благоприятных условий всестороннего развития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их способностей и творческого потенциала.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разработать систему организации сотрудничества  с социально значимыми партнёрами;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создать условия позитивного изменения  дошкольного образовательного учреждения  в соответствии с требованиями ФГОС ДО;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осуществлять взаимодействие на основе равенства, законности, открытости и доверия, координации деятельности, взаимном информировании и совместной заинтересованности в эффективном взаимодействии;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способствовать формированию положительного имиджа  дошкольного образовательного учреждения в местном социуме.   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Создание системы взаимодействия ДОУ с учреждениями социума на основе договоров и совместных планов.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Планирование и реализация экспериментальной и инновационной деятельности в целях достижения современного качества образования.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Реализация сетевых проектов и сетевых событий.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Расширение возможностей для участия одарённых детей в разных формах совместной творческой, проектной и исследовательской деятельности.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Создание единой информационной среды.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Создание условий для профессионального развития педагогов дошкольного образовательного учреждения в целях повышения рейтинга и формирования положительного имиджа детского сада;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 Для расширения кругозора дошкольников (освоения предметного и природного окружения, развития мышления, обогащения словаря, знакомства с историей, традициями народа) за счет снятия территориальной ограниченности ДОУ;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Формирования навыков общения в различных социальных ситуациях, с людьми разного пола, возраста, национальности, с представителями разных профессий;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этап – подготовительный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сентябрь-октябрь 2017г.)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определение целей и форм взаимодействия с объектами социума.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этапа: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анализ объектов социума для определения целесообразности установления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партнерства;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установление контактов с организациями и учреждениями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Большеулуйского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определение направлений взаимодействия,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разработка программ сотрудничества с определением сроков, целей и конкретных форм взаимодействия;  заключение договоров о совместной работе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составление плана совместной работы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информирование родителей о проводимых мероприятиях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Второй этап  – практический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(ноябрь 2017г.-май 2018г.)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реализация программ сотрудничества с организациями и учреждениями социума.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данного этапа: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формирование группы сотрудников детского сада, заинтересованных в участии в работе по реализации проекта;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разработка социально-значимых проектов взаимодействия детского сада с объектами социума по различным направлениям деятельности детского сада;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разработка методических материалов для реализации данных проектов;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 разработка системы материального поощрения для сотрудников, участвующих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взаимодействия с социальными партнерами.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Третий  этап-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оценочно-рефлексивный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 2018г.-август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2018г)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подведение итогов социального партнерства.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данного этапа: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-проведение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анализа проделанной работы;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-определение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эффективности, целесообразности, перспектив дальнейшего сотрудничества с организациями социума. 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1245</Words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   ПРОЕКТ  Тема: «Сетевое  взаимодействие ДОУ с учреждениями социума, как залог успешной реализации ФГОС ДО» </vt:lpstr>
      <vt:lpstr>СЕТЕВОЕ ВЗАИМОДЕЙСТВИЕ</vt:lpstr>
      <vt:lpstr>СЕТЕВОЕ ВЗАИМОДЕЙСТВИЕ</vt:lpstr>
      <vt:lpstr>СЕТЕВОЕ ВЗАИМОДЕЙСТВИЕ</vt:lpstr>
      <vt:lpstr>СЕТЕВОЕ ВЗАИМОДЕЙСТВИЕ</vt:lpstr>
      <vt:lpstr>СЕТЕВОЕ ВЗАИМОДЕЙСТВИЕ</vt:lpstr>
      <vt:lpstr>Этапы реализации проекта</vt:lpstr>
      <vt:lpstr>Этапы реализации проекта</vt:lpstr>
      <vt:lpstr>Этапы реализации проекта</vt:lpstr>
      <vt:lpstr>Взаимодействие с государственными структурами и органами местного  самоуправления:   </vt:lpstr>
      <vt:lpstr>Взаимодействие с медицинским учреждением  </vt:lpstr>
      <vt:lpstr>Взаимодействие с образовательными организациями.</vt:lpstr>
      <vt:lpstr>Взаимодействие с учреждением  дополнительного образования.</vt:lpstr>
      <vt:lpstr>Взаимодействие с учреждениями культуры.</vt:lpstr>
      <vt:lpstr>Интеграция общественного и семейного воспитания   </vt:lpstr>
      <vt:lpstr>Взаимодействие с учреждением  дополнительного образования  ( ГИБДД)</vt:lpstr>
      <vt:lpstr>Взаимодействие с  СМИ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17</cp:revision>
  <dcterms:modified xsi:type="dcterms:W3CDTF">2001-12-31T16:24:05Z</dcterms:modified>
</cp:coreProperties>
</file>