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770B-6C7A-410A-89AB-D5808C3C02AA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79E5-9D15-4118-9D5F-560B668E0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33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770B-6C7A-410A-89AB-D5808C3C02AA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79E5-9D15-4118-9D5F-560B668E0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421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770B-6C7A-410A-89AB-D5808C3C02AA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79E5-9D15-4118-9D5F-560B668E0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351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770B-6C7A-410A-89AB-D5808C3C02AA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79E5-9D15-4118-9D5F-560B668E0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706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770B-6C7A-410A-89AB-D5808C3C02AA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79E5-9D15-4118-9D5F-560B668E0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77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770B-6C7A-410A-89AB-D5808C3C02AA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79E5-9D15-4118-9D5F-560B668E0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92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770B-6C7A-410A-89AB-D5808C3C02AA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79E5-9D15-4118-9D5F-560B668E0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169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770B-6C7A-410A-89AB-D5808C3C02AA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79E5-9D15-4118-9D5F-560B668E0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31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770B-6C7A-410A-89AB-D5808C3C02AA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79E5-9D15-4118-9D5F-560B668E0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806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770B-6C7A-410A-89AB-D5808C3C02AA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79E5-9D15-4118-9D5F-560B668E0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731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770B-6C7A-410A-89AB-D5808C3C02AA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79E5-9D15-4118-9D5F-560B668E0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472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0770B-6C7A-410A-89AB-D5808C3C02AA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179E5-9D15-4118-9D5F-560B668E0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16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Relationship Id="rId9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55363" y="1484784"/>
            <a:ext cx="563327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игры </a:t>
            </a:r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мамой</a:t>
            </a:r>
          </a:p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 кухне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4719316"/>
            <a:ext cx="45611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Материал подготовила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Учитель-логопед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Агафонова С.И.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МБДОУ 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«Большеулуйский 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детский сад №1»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12976"/>
            <a:ext cx="4463539" cy="2963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671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1" y="476672"/>
            <a:ext cx="7797642" cy="59400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Рабочее время современной мамы 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заканчивается после окончания работы, 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плавно перетекает в домашние хлопоты.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Где дома ждет её любимый малыш, 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которому тоже очень хочется побыть рядом с мамой. 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беда, при желании и имея в запасе несколько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развивающих и интересных для малыша занятий, 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можно суметь и обед приготовить и поиграть с ребенком.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Кухня самое подходящее место для развития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мелкой 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моторики 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порой самое любимое место для игр у детей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Игры можно изменять в зависимости от возраста малыша, при этом они развивают фантазию, память, мышление , речь, ловкость, координацию движений, тренируют мелкую и общую моторику. 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Известно, дети любят рисовать на чем угодно, 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при том любыми материалами, которые оставляют после себя след. 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Чем может заниматься малыш, пока мама погружается в мир кулинарии?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848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56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729" y="260648"/>
            <a:ext cx="4662430" cy="32932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  Игры  с крупой и макаронами</a:t>
            </a:r>
          </a:p>
          <a:p>
            <a:endParaRPr lang="ru-RU" sz="1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качестве безопасного рисования на кухне</a:t>
            </a:r>
          </a:p>
          <a:p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можно предложить всем известные крупы,</a:t>
            </a:r>
          </a:p>
          <a:p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которые имеются в кухонном шкафу. </a:t>
            </a:r>
          </a:p>
          <a:p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этого необходимо высыпать </a:t>
            </a:r>
          </a:p>
          <a:p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крупу на ровную поверхность, </a:t>
            </a:r>
          </a:p>
          <a:p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очень хорошо подойдет противень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Для  </a:t>
            </a:r>
          </a:p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Яркости можно положить цветной картон </a:t>
            </a:r>
            <a:endParaRPr lang="ru-RU" sz="1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 после чего предоставить </a:t>
            </a:r>
          </a:p>
          <a:p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ребенку свободное поле деятельности </a:t>
            </a:r>
          </a:p>
          <a:p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самостоятельного </a:t>
            </a:r>
          </a:p>
          <a:p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рисования пальчиком.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7"/>
          <a:stretch/>
        </p:blipFill>
        <p:spPr>
          <a:xfrm>
            <a:off x="207049" y="4005064"/>
            <a:ext cx="4278844" cy="2526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0" r="14897" b="7887"/>
          <a:stretch/>
        </p:blipFill>
        <p:spPr>
          <a:xfrm>
            <a:off x="4499992" y="1124744"/>
            <a:ext cx="4486649" cy="4875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671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5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5238357" cy="5957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724128" y="168532"/>
            <a:ext cx="3027956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Следующее увлекательное занятие –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«рисование» манной крупой.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Для него вам понадобится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лист картона, клей ПВА. 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картоне клеем рисуется 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любой узор,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или рисунок, 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который затем засыпается 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манной крупой. 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Даем рисунку немного 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подсохнуть, 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после чего стряхиваем 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остатки крупы.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Получается очень красиво.</a:t>
            </a:r>
          </a:p>
        </p:txBody>
      </p:sp>
    </p:spTree>
    <p:extLst>
      <p:ext uri="{BB962C8B-B14F-4D97-AF65-F5344CB8AC3E}">
        <p14:creationId xmlns:p14="http://schemas.microsoft.com/office/powerpoint/2010/main" val="350671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1" y="188640"/>
            <a:ext cx="2952328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Забавно и интересно играть в так называемые «прятки».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Для этой игры подойдет любая 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небьющаяся емкость 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той же крупой, 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которую прячутся мелкие игрушки.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Процесс поиска таких игрушек будет меняться с процессом 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«закапыванием» их обратно.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Искать игрушки можно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Даже ножками, рассыпав  все на специальном коврике.</a:t>
            </a:r>
          </a:p>
          <a:p>
            <a:pPr algn="ctr"/>
            <a:endPara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67655"/>
            <a:ext cx="3795408" cy="3261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429000"/>
            <a:ext cx="4181475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671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96136" y="105013"/>
            <a:ext cx="3347864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еще одно не требующее специальной подготовки занятие, 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которым нравится заниматься всем детям - «Бусы». 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него понадобится веревочка,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можно яркого цвета, макаронные изделия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(любые с отверстиями, можно разноцветные). 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Предложите ребенку вдеть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веревочку в отверстия макарон, создавая «бусы». 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Поверьте,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ваш малыш с удовольствием будет стараться, 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делая такой подарок для вас. 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41" b="6207"/>
          <a:stretch/>
        </p:blipFill>
        <p:spPr>
          <a:xfrm>
            <a:off x="107504" y="105013"/>
            <a:ext cx="5570844" cy="4053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56147" y="3635800"/>
            <a:ext cx="2864178" cy="3580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671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21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" t="4968" r="63445" b="10603"/>
          <a:stretch/>
        </p:blipFill>
        <p:spPr>
          <a:xfrm>
            <a:off x="-19821" y="80589"/>
            <a:ext cx="2766734" cy="3708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458924" y="764704"/>
            <a:ext cx="656481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Можно предложить ребенку создать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декоративное украшение для кухни.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Для его создания подойдет прозрачная ёмкость, 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крупы разных цветов и размеров, 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 помощи которых ребенок 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слоями может заполнить пространство ёмкости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6" b="7544"/>
          <a:stretch/>
        </p:blipFill>
        <p:spPr>
          <a:xfrm>
            <a:off x="3851919" y="2924944"/>
            <a:ext cx="4776355" cy="3434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671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1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5735" y="1772816"/>
            <a:ext cx="4680521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Развивающих игр на кухне можно придумать много.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этот список можно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включить игры с водой, 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пересыпание круп из одной емкости в другую, 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вкладывание одна в другую различных баночек, 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закрывание их крышками и многое другое.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444439"/>
            <a:ext cx="2246785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852090"/>
            <a:ext cx="2346960" cy="155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7" r="4524" b="4996"/>
          <a:stretch/>
        </p:blipFill>
        <p:spPr>
          <a:xfrm>
            <a:off x="127710" y="2420888"/>
            <a:ext cx="2068025" cy="2345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253" y="4914481"/>
            <a:ext cx="2750798" cy="1833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5752"/>
            <a:ext cx="1886488" cy="1362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2" r="1717" b="15320"/>
          <a:stretch/>
        </p:blipFill>
        <p:spPr>
          <a:xfrm>
            <a:off x="0" y="50312"/>
            <a:ext cx="3388288" cy="1866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 t="1381" r="23333"/>
          <a:stretch/>
        </p:blipFill>
        <p:spPr>
          <a:xfrm>
            <a:off x="6626797" y="77425"/>
            <a:ext cx="2448860" cy="248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671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484</Words>
  <Application>Microsoft Office PowerPoint</Application>
  <PresentationFormat>Экран (4:3)</PresentationFormat>
  <Paragraphs>76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User</cp:lastModifiedBy>
  <cp:revision>11</cp:revision>
  <dcterms:created xsi:type="dcterms:W3CDTF">2017-02-04T16:18:45Z</dcterms:created>
  <dcterms:modified xsi:type="dcterms:W3CDTF">2021-11-10T07:23:01Z</dcterms:modified>
</cp:coreProperties>
</file>